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87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oto Sans KR" panose="020B0200000000000000" pitchFamily="50" charset="-127"/>
      <p:regular r:id="rId30"/>
      <p:bold r:id="rId31"/>
    </p:embeddedFont>
    <p:embeddedFont>
      <p:font typeface="Noto Sans KR SemiBold" panose="020B0200000000000000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3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 err="1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향상된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73B097-2E7E-15D9-0D67-7B9B25B9789C}"/>
              </a:ext>
            </a:extLst>
          </p:cNvPr>
          <p:cNvSpPr txBox="1"/>
          <p:nvPr/>
        </p:nvSpPr>
        <p:spPr>
          <a:xfrm>
            <a:off x="8871916" y="936401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E74459-FFFF-387A-BCBF-7150E689A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5" y="1993901"/>
            <a:ext cx="13573735" cy="7519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B69F1-827C-EB29-CA41-176A9AB0E8AE}"/>
              </a:ext>
            </a:extLst>
          </p:cNvPr>
          <p:cNvSpPr txBox="1"/>
          <p:nvPr/>
        </p:nvSpPr>
        <p:spPr>
          <a:xfrm>
            <a:off x="8661883" y="96497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범용적으로 사용할 수 있게 한다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성능 요구사항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사용자가 해당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URL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을 입력하면 메인 포털로 연결되도록 구성한다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53457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8BD1F-4CC8-92C4-308E-3691F49B48FC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11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491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B7B6E-1AEA-BFE3-BD92-9C28CC4F1815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12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5" y="1259509"/>
            <a:ext cx="16699051" cy="7892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F7FC7-63B9-7930-A65C-4AD85856EE91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13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5313"/>
            <a:ext cx="13106400" cy="701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C993C-4912-7C0D-2DC9-70E034974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2030343"/>
            <a:ext cx="4114800" cy="4088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874F0-0B1F-1787-C362-920AFA07C9DB}"/>
              </a:ext>
            </a:extLst>
          </p:cNvPr>
          <p:cNvSpPr txBox="1"/>
          <p:nvPr/>
        </p:nvSpPr>
        <p:spPr>
          <a:xfrm>
            <a:off x="4800600" y="1420696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출석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8B0EF-F488-EBA7-5B9E-CAE9EEF252BC}"/>
              </a:ext>
            </a:extLst>
          </p:cNvPr>
          <p:cNvSpPr txBox="1"/>
          <p:nvPr/>
        </p:nvSpPr>
        <p:spPr>
          <a:xfrm>
            <a:off x="13639800" y="1384012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학생 정보 창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EF988-CE61-E3BE-42C2-AE9786DD1EAC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14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E74FC-A648-1FAE-7134-599DB0E483CE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70843-4818-3760-16E2-935FE761C17B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16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-</a:t>
            </a:r>
            <a:r>
              <a:rPr lang="en-US" sz="2200" dirty="0">
                <a:solidFill>
                  <a:srgbClr val="000000"/>
                </a:solidFill>
                <a:latin typeface="Pretendard Regular"/>
              </a:rPr>
              <a:t>WBS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9180443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0" y="91567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91694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91821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B3BFAE-809A-ED5E-E56A-A089E370C3C8}"/>
              </a:ext>
            </a:extLst>
          </p:cNvPr>
          <p:cNvSpPr txBox="1"/>
          <p:nvPr/>
        </p:nvSpPr>
        <p:spPr>
          <a:xfrm>
            <a:off x="8731181" y="9670174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17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작업률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1C8E33-FADF-D346-49BE-813EB7EF6154}"/>
              </a:ext>
            </a:extLst>
          </p:cNvPr>
          <p:cNvSpPr txBox="1"/>
          <p:nvPr/>
        </p:nvSpPr>
        <p:spPr>
          <a:xfrm>
            <a:off x="8661883" y="9683010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18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Q&amp;A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906853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4173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288764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0050" y="540912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6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0050" y="6249791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dirty="0">
                <a:solidFill>
                  <a:srgbClr val="0063BA"/>
                </a:solidFill>
                <a:latin typeface="Pretendard Bold"/>
              </a:rPr>
              <a:t>현재 작업 현황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0050" y="6925353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8.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A675911-65F7-05E2-5B63-EE83301CA145}"/>
              </a:ext>
            </a:extLst>
          </p:cNvPr>
          <p:cNvSpPr txBox="1"/>
          <p:nvPr/>
        </p:nvSpPr>
        <p:spPr>
          <a:xfrm>
            <a:off x="1657350" y="393726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4</a:t>
            </a:r>
            <a:r>
              <a:rPr lang="en-US" sz="3200" b="0" i="0" u="none" strike="noStrike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</a:t>
            </a:r>
            <a:r>
              <a:rPr lang="ko-KR" altLang="en-US" sz="3200" dirty="0">
                <a:solidFill>
                  <a:srgbClr val="0063B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아키텍처 설계</a:t>
            </a:r>
            <a:endParaRPr lang="ko-KR" sz="3200" b="0" i="0" u="none" strike="noStrike" dirty="0">
              <a:solidFill>
                <a:srgbClr val="0063B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1DA1BB06-4E32-1D2F-0627-2DA7DF579D9C}"/>
              </a:ext>
            </a:extLst>
          </p:cNvPr>
          <p:cNvSpPr txBox="1"/>
          <p:nvPr/>
        </p:nvSpPr>
        <p:spPr>
          <a:xfrm>
            <a:off x="1663700" y="4664691"/>
            <a:ext cx="4559300" cy="671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CA1502-8254-AD7E-8496-AA0DB7FEDA15}"/>
              </a:ext>
            </a:extLst>
          </p:cNvPr>
          <p:cNvSpPr txBox="1"/>
          <p:nvPr/>
        </p:nvSpPr>
        <p:spPr>
          <a:xfrm>
            <a:off x="8871916" y="936401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921D7-A629-018B-4E3F-94239F70E657}"/>
              </a:ext>
            </a:extLst>
          </p:cNvPr>
          <p:cNvSpPr txBox="1"/>
          <p:nvPr/>
        </p:nvSpPr>
        <p:spPr>
          <a:xfrm>
            <a:off x="9044333" y="957356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첫</a:t>
            </a:r>
            <a:r>
              <a:rPr lang="en-US" altLang="ko-KR" sz="2500" b="0" i="0" u="none" strike="noStrike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E97EB7-ACC1-30DA-CB1A-7205F0C082C4}"/>
              </a:ext>
            </a:extLst>
          </p:cNvPr>
          <p:cNvSpPr txBox="1"/>
          <p:nvPr/>
        </p:nvSpPr>
        <p:spPr>
          <a:xfrm>
            <a:off x="9044333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1354"/>
            <a:ext cx="1023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특징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0DDE3-2903-A5B7-059E-55958F7AC5F1}"/>
              </a:ext>
            </a:extLst>
          </p:cNvPr>
          <p:cNvSpPr txBox="1"/>
          <p:nvPr/>
        </p:nvSpPr>
        <p:spPr>
          <a:xfrm>
            <a:off x="9044333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371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EA0C4B-3B05-31C3-F833-BF094D319A18}"/>
              </a:ext>
            </a:extLst>
          </p:cNvPr>
          <p:cNvSpPr txBox="1"/>
          <p:nvPr/>
        </p:nvSpPr>
        <p:spPr>
          <a:xfrm>
            <a:off x="8941766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 err="1">
                <a:solidFill>
                  <a:srgbClr val="0063BA"/>
                </a:solidFill>
                <a:ea typeface="Pretendard Bold"/>
              </a:rPr>
              <a:t>유스케이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스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3FE74-3087-5EFD-B8D3-C14F49592C89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7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AF07B3-D901-F1F2-BA90-328746480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93900"/>
            <a:ext cx="109728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BC8929-F977-82ED-24C8-3FFAF58444B2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8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E262E-2148-BE3D-D735-BE5679D2D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19300"/>
            <a:ext cx="12898650" cy="7401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1819F-9927-B296-1536-71EE7DEEF5D9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454</Words>
  <Application>Microsoft Office PowerPoint</Application>
  <PresentationFormat>사용자 지정</PresentationFormat>
  <Paragraphs>121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Pretendard SemiBold</vt:lpstr>
      <vt:lpstr>Pretendard Medium</vt:lpstr>
      <vt:lpstr>Noto Sans KR</vt:lpstr>
      <vt:lpstr>Calibri</vt:lpstr>
      <vt:lpstr>Arial</vt:lpstr>
      <vt:lpstr>맑은 고딕</vt:lpstr>
      <vt:lpstr>Pretendard Regular</vt:lpstr>
      <vt:lpstr>Pretendard Bold</vt:lpstr>
      <vt:lpstr>Noto Sans KR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comso-1305</cp:lastModifiedBy>
  <cp:revision>64</cp:revision>
  <dcterms:created xsi:type="dcterms:W3CDTF">2006-08-16T00:00:00Z</dcterms:created>
  <dcterms:modified xsi:type="dcterms:W3CDTF">2025-10-13T00:17:42Z</dcterms:modified>
</cp:coreProperties>
</file>